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9" r:id="rId3"/>
    <p:sldId id="260" r:id="rId4"/>
    <p:sldId id="262" r:id="rId5"/>
    <p:sldId id="263" r:id="rId6"/>
    <p:sldId id="264" r:id="rId7"/>
    <p:sldId id="267" r:id="rId8"/>
    <p:sldId id="268" r:id="rId9"/>
    <p:sldId id="269" r:id="rId10"/>
    <p:sldId id="270" r:id="rId11"/>
    <p:sldId id="272" r:id="rId12"/>
    <p:sldId id="271" r:id="rId13"/>
    <p:sldId id="274"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88" autoAdjust="0"/>
    <p:restoredTop sz="94624" autoAdjust="0"/>
  </p:normalViewPr>
  <p:slideViewPr>
    <p:cSldViewPr>
      <p:cViewPr varScale="1">
        <p:scale>
          <a:sx n="69" d="100"/>
          <a:sy n="69" d="100"/>
        </p:scale>
        <p:origin x="-141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92C03588-EC42-4C7F-994A-A6D34118777A}" type="datetimeFigureOut">
              <a:rPr lang="en-US" smtClean="0"/>
              <a:pPr/>
              <a:t>5/28/2011</a:t>
            </a:fld>
            <a:endParaRPr lang="en-US" dirty="0"/>
          </a:p>
        </p:txBody>
      </p:sp>
      <p:sp>
        <p:nvSpPr>
          <p:cNvPr id="2" name="Footer Placeholder 1"/>
          <p:cNvSpPr>
            <a:spLocks noGrp="1"/>
          </p:cNvSpPr>
          <p:nvPr>
            <p:ph type="ftr" sz="quarter" idx="11"/>
          </p:nvPr>
        </p:nvSpPr>
        <p:spPr/>
        <p:txBody>
          <a:bodyPr/>
          <a:lstStyle/>
          <a:p>
            <a:endParaRPr lang="en-US" dirty="0"/>
          </a:p>
        </p:txBody>
      </p:sp>
      <p:sp>
        <p:nvSpPr>
          <p:cNvPr id="15" name="Slide Number Placeholder 14"/>
          <p:cNvSpPr>
            <a:spLocks noGrp="1"/>
          </p:cNvSpPr>
          <p:nvPr>
            <p:ph type="sldNum" sz="quarter" idx="12"/>
          </p:nvPr>
        </p:nvSpPr>
        <p:spPr>
          <a:xfrm>
            <a:off x="8229600" y="6473952"/>
            <a:ext cx="758952" cy="246888"/>
          </a:xfrm>
        </p:spPr>
        <p:txBody>
          <a:bodyPr/>
          <a:lstStyle/>
          <a:p>
            <a:fld id="{C995D8E1-9521-44AE-BEA3-F47C8495E5C9}" type="slidenum">
              <a:rPr lang="en-US" smtClean="0"/>
              <a:pPr/>
              <a:t>‹#›</a:t>
            </a:fld>
            <a:endParaRPr lang="en-US" dirty="0"/>
          </a:p>
        </p:txBody>
      </p:sp>
    </p:spTree>
  </p:cSld>
  <p:clrMapOvr>
    <a:masterClrMapping/>
  </p:clrMapOvr>
  <p:transition>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2C03588-EC42-4C7F-994A-A6D34118777A}" type="datetimeFigureOut">
              <a:rPr lang="en-US" smtClean="0"/>
              <a:pPr/>
              <a:t>5/28/2011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95D8E1-9521-44AE-BEA3-F47C8495E5C9}" type="slidenum">
              <a:rPr lang="en-US" smtClean="0"/>
              <a:pPr/>
              <a:t>‹#›</a:t>
            </a:fld>
            <a:endParaRPr lang="en-US" dirty="0"/>
          </a:p>
        </p:txBody>
      </p:sp>
    </p:spTree>
  </p:cSld>
  <p:clrMapOvr>
    <a:masterClrMapping/>
  </p:clrMapOvr>
  <p:transition>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2C03588-EC42-4C7F-994A-A6D34118777A}" type="datetimeFigureOut">
              <a:rPr lang="en-US" smtClean="0"/>
              <a:pPr/>
              <a:t>5/28/2011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95D8E1-9521-44AE-BEA3-F47C8495E5C9}" type="slidenum">
              <a:rPr lang="en-US" smtClean="0"/>
              <a:pPr/>
              <a:t>‹#›</a:t>
            </a:fld>
            <a:endParaRPr lang="en-US" dirty="0"/>
          </a:p>
        </p:txBody>
      </p:sp>
    </p:spTree>
  </p:cSld>
  <p:clrMapOvr>
    <a:masterClrMapping/>
  </p:clrMapOvr>
  <p:transition>
    <p:newsfla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2C03588-EC42-4C7F-994A-A6D34118777A}" type="datetimeFigureOut">
              <a:rPr lang="en-US" smtClean="0"/>
              <a:pPr/>
              <a:t>5/28/2011</a:t>
            </a:fld>
            <a:endParaRPr lang="en-US" dirty="0"/>
          </a:p>
        </p:txBody>
      </p:sp>
      <p:sp>
        <p:nvSpPr>
          <p:cNvPr id="19" name="Footer Placeholder 18"/>
          <p:cNvSpPr>
            <a:spLocks noGrp="1"/>
          </p:cNvSpPr>
          <p:nvPr>
            <p:ph type="ftr" sz="quarter" idx="11"/>
          </p:nvPr>
        </p:nvSpPr>
        <p:spPr>
          <a:xfrm>
            <a:off x="3581400" y="76200"/>
            <a:ext cx="2895600" cy="288925"/>
          </a:xfrm>
        </p:spPr>
        <p:txBody>
          <a:bodyPr/>
          <a:lstStyle/>
          <a:p>
            <a:endParaRPr lang="en-US" dirty="0"/>
          </a:p>
        </p:txBody>
      </p:sp>
      <p:sp>
        <p:nvSpPr>
          <p:cNvPr id="16" name="Slide Number Placeholder 15"/>
          <p:cNvSpPr>
            <a:spLocks noGrp="1"/>
          </p:cNvSpPr>
          <p:nvPr>
            <p:ph type="sldNum" sz="quarter" idx="12"/>
          </p:nvPr>
        </p:nvSpPr>
        <p:spPr>
          <a:xfrm>
            <a:off x="8229600" y="6473952"/>
            <a:ext cx="758952" cy="246888"/>
          </a:xfrm>
        </p:spPr>
        <p:txBody>
          <a:bodyPr/>
          <a:lstStyle/>
          <a:p>
            <a:fld id="{C995D8E1-9521-44AE-BEA3-F47C8495E5C9}" type="slidenum">
              <a:rPr lang="en-US" smtClean="0"/>
              <a:pPr/>
              <a:t>‹#›</a:t>
            </a:fld>
            <a:endParaRPr lang="en-US" dirty="0"/>
          </a:p>
        </p:txBody>
      </p:sp>
    </p:spTree>
  </p:cSld>
  <p:clrMapOvr>
    <a:masterClrMapping/>
  </p:clrMapOvr>
  <p:transition>
    <p:newsfla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92C03588-EC42-4C7F-994A-A6D34118777A}" type="datetimeFigureOut">
              <a:rPr lang="en-US" smtClean="0"/>
              <a:pPr/>
              <a:t>5/28/2011</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6" name="Slide Number Placeholder 15"/>
          <p:cNvSpPr>
            <a:spLocks noGrp="1"/>
          </p:cNvSpPr>
          <p:nvPr>
            <p:ph type="sldNum" sz="quarter" idx="12"/>
          </p:nvPr>
        </p:nvSpPr>
        <p:spPr/>
        <p:txBody>
          <a:bodyPr/>
          <a:lstStyle/>
          <a:p>
            <a:fld id="{C995D8E1-9521-44AE-BEA3-F47C8495E5C9}" type="slidenum">
              <a:rPr lang="en-US" smtClean="0"/>
              <a:pPr/>
              <a:t>‹#›</a:t>
            </a:fld>
            <a:endParaRPr lang="en-US" dirty="0"/>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newsfla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92C03588-EC42-4C7F-994A-A6D34118777A}" type="datetimeFigureOut">
              <a:rPr lang="en-US" smtClean="0"/>
              <a:pPr/>
              <a:t>5/28/2011</a:t>
            </a:fld>
            <a:endParaRPr lang="en-US" dirty="0"/>
          </a:p>
        </p:txBody>
      </p:sp>
      <p:sp>
        <p:nvSpPr>
          <p:cNvPr id="10" name="Footer Placeholder 9"/>
          <p:cNvSpPr>
            <a:spLocks noGrp="1"/>
          </p:cNvSpPr>
          <p:nvPr>
            <p:ph type="ftr" sz="quarter" idx="11"/>
          </p:nvPr>
        </p:nvSpPr>
        <p:spPr/>
        <p:txBody>
          <a:bodyPr/>
          <a:lstStyle/>
          <a:p>
            <a:endParaRPr lang="en-US" dirty="0"/>
          </a:p>
        </p:txBody>
      </p:sp>
      <p:sp>
        <p:nvSpPr>
          <p:cNvPr id="31" name="Slide Number Placeholder 30"/>
          <p:cNvSpPr>
            <a:spLocks noGrp="1"/>
          </p:cNvSpPr>
          <p:nvPr>
            <p:ph type="sldNum" sz="quarter" idx="12"/>
          </p:nvPr>
        </p:nvSpPr>
        <p:spPr/>
        <p:txBody>
          <a:bodyPr/>
          <a:lstStyle/>
          <a:p>
            <a:fld id="{C995D8E1-9521-44AE-BEA3-F47C8495E5C9}" type="slidenum">
              <a:rPr lang="en-US" smtClean="0"/>
              <a:pPr/>
              <a:t>‹#›</a:t>
            </a:fld>
            <a:endParaRPr lang="en-US" dirty="0"/>
          </a:p>
        </p:txBody>
      </p:sp>
    </p:spTree>
  </p:cSld>
  <p:clrMapOvr>
    <a:masterClrMapping/>
  </p:clrMapOvr>
  <p:transition>
    <p:newsfla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92C03588-EC42-4C7F-994A-A6D34118777A}" type="datetimeFigureOut">
              <a:rPr lang="en-US" smtClean="0"/>
              <a:pPr/>
              <a:t>5/28/2011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229600" y="6477000"/>
            <a:ext cx="762000" cy="246888"/>
          </a:xfrm>
        </p:spPr>
        <p:txBody>
          <a:bodyPr/>
          <a:lstStyle/>
          <a:p>
            <a:fld id="{C995D8E1-9521-44AE-BEA3-F47C8495E5C9}" type="slidenum">
              <a:rPr lang="en-US" smtClean="0"/>
              <a:pPr/>
              <a:t>‹#›</a:t>
            </a:fld>
            <a:endParaRPr lang="en-US" dirty="0"/>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transition>
    <p:newsfla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92C03588-EC42-4C7F-994A-A6D34118777A}" type="datetimeFigureOut">
              <a:rPr lang="en-US" smtClean="0"/>
              <a:pPr/>
              <a:t>5/28/2011</a:t>
            </a:fld>
            <a:endParaRPr lang="en-US" dirty="0"/>
          </a:p>
        </p:txBody>
      </p:sp>
      <p:sp>
        <p:nvSpPr>
          <p:cNvPr id="21" name="Footer Placeholder 20"/>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995D8E1-9521-44AE-BEA3-F47C8495E5C9}" type="slidenum">
              <a:rPr lang="en-US" smtClean="0"/>
              <a:pPr/>
              <a:t>‹#›</a:t>
            </a:fld>
            <a:endParaRPr lang="en-US" dirty="0"/>
          </a:p>
        </p:txBody>
      </p:sp>
    </p:spTree>
  </p:cSld>
  <p:clrMapOvr>
    <a:masterClrMapping/>
  </p:clrMapOvr>
  <p:transition>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2C03588-EC42-4C7F-994A-A6D34118777A}" type="datetimeFigureOut">
              <a:rPr lang="en-US" smtClean="0"/>
              <a:pPr/>
              <a:t>5/28/2011</a:t>
            </a:fld>
            <a:endParaRPr lang="en-US" dirty="0"/>
          </a:p>
        </p:txBody>
      </p:sp>
      <p:sp>
        <p:nvSpPr>
          <p:cNvPr id="24" name="Footer Placeholder 23"/>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95D8E1-9521-44AE-BEA3-F47C8495E5C9}" type="slidenum">
              <a:rPr lang="en-US" smtClean="0"/>
              <a:pPr/>
              <a:t>‹#›</a:t>
            </a:fld>
            <a:endParaRPr lang="en-US" dirty="0"/>
          </a:p>
        </p:txBody>
      </p:sp>
    </p:spTree>
  </p:cSld>
  <p:clrMapOvr>
    <a:masterClrMapping/>
  </p:clrMapOvr>
  <p:transition>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92C03588-EC42-4C7F-994A-A6D34118777A}" type="datetimeFigureOut">
              <a:rPr lang="en-US" smtClean="0"/>
              <a:pPr/>
              <a:t>5/28/2011</a:t>
            </a:fld>
            <a:endParaRPr lang="en-US" dirty="0"/>
          </a:p>
        </p:txBody>
      </p:sp>
      <p:sp>
        <p:nvSpPr>
          <p:cNvPr id="29" name="Footer Placeholder 28"/>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995D8E1-9521-44AE-BEA3-F47C8495E5C9}" type="slidenum">
              <a:rPr lang="en-US" smtClean="0"/>
              <a:pPr/>
              <a:t>‹#›</a:t>
            </a:fld>
            <a:endParaRPr lang="en-US" dirty="0"/>
          </a:p>
        </p:txBody>
      </p:sp>
    </p:spTree>
  </p:cSld>
  <p:clrMapOvr>
    <a:masterClrMapping/>
  </p:clrMapOvr>
  <p:transition>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dirty="0" smtClean="0"/>
              <a:t>Click icon to add picture</a:t>
            </a:r>
            <a:endParaRPr kumimoji="0" lang="en-US" dirty="0"/>
          </a:p>
        </p:txBody>
      </p:sp>
      <p:sp>
        <p:nvSpPr>
          <p:cNvPr id="7" name="Date Placeholder 6"/>
          <p:cNvSpPr>
            <a:spLocks noGrp="1"/>
          </p:cNvSpPr>
          <p:nvPr>
            <p:ph type="dt" sz="half" idx="10"/>
          </p:nvPr>
        </p:nvSpPr>
        <p:spPr/>
        <p:txBody>
          <a:bodyPr/>
          <a:lstStyle/>
          <a:p>
            <a:fld id="{92C03588-EC42-4C7F-994A-A6D34118777A}" type="datetimeFigureOut">
              <a:rPr lang="en-US" smtClean="0"/>
              <a:pPr/>
              <a:t>5/28/2011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31" name="Slide Number Placeholder 30"/>
          <p:cNvSpPr>
            <a:spLocks noGrp="1"/>
          </p:cNvSpPr>
          <p:nvPr>
            <p:ph type="sldNum" sz="quarter" idx="12"/>
          </p:nvPr>
        </p:nvSpPr>
        <p:spPr/>
        <p:txBody>
          <a:bodyPr/>
          <a:lstStyle/>
          <a:p>
            <a:fld id="{C995D8E1-9521-44AE-BEA3-F47C8495E5C9}" type="slidenum">
              <a:rPr lang="en-US" smtClean="0"/>
              <a:pPr/>
              <a:t>‹#›</a:t>
            </a:fld>
            <a:endParaRPr lang="en-US" dirty="0"/>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newsfla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92C03588-EC42-4C7F-994A-A6D34118777A}" type="datetimeFigureOut">
              <a:rPr lang="en-US" smtClean="0"/>
              <a:pPr/>
              <a:t>5/28/2011</a:t>
            </a:fld>
            <a:endParaRPr lang="en-US" dirty="0"/>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dirty="0"/>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C995D8E1-9521-44AE-BEA3-F47C8495E5C9}" type="slidenum">
              <a:rPr lang="en-US" smtClean="0"/>
              <a:pPr/>
              <a:t>‹#›</a:t>
            </a:fld>
            <a:endParaRPr lang="en-US" dirty="0"/>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newsflash/>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6.jpeg"/><Relationship Id="rId11" Type="http://schemas.openxmlformats.org/officeDocument/2006/relationships/image" Target="../media/image21.jpeg"/><Relationship Id="rId5" Type="http://schemas.openxmlformats.org/officeDocument/2006/relationships/image" Target="../media/image15.jpeg"/><Relationship Id="rId10" Type="http://schemas.openxmlformats.org/officeDocument/2006/relationships/image" Target="../media/image20.jpeg"/><Relationship Id="rId4" Type="http://schemas.openxmlformats.org/officeDocument/2006/relationships/image" Target="../media/image14.jpeg"/><Relationship Id="rId9" Type="http://schemas.openxmlformats.org/officeDocument/2006/relationships/image" Target="../media/image19.jpeg"/></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4114800"/>
            <a:ext cx="8458200" cy="1222375"/>
          </a:xfrm>
        </p:spPr>
        <p:txBody>
          <a:bodyPr>
            <a:normAutofit/>
          </a:bodyPr>
          <a:lstStyle/>
          <a:p>
            <a:pPr algn="ctr"/>
            <a:r>
              <a:rPr lang="en-US" sz="4800" b="1" u="sng" dirty="0" smtClean="0"/>
              <a:t>Amber fort in rajasthan</a:t>
            </a:r>
            <a:endParaRPr lang="en-US" sz="4800" b="1" u="sng" dirty="0"/>
          </a:p>
        </p:txBody>
      </p:sp>
    </p:spTree>
  </p:cSld>
  <p:clrMapOvr>
    <a:masterClrMapping/>
  </p:clrMapOvr>
  <p:transition spd="slow">
    <p:push dir="d"/>
    <p:sndAc>
      <p:stSnd>
        <p:snd r:embed="rId2" name="camera.wav" builtIn="1"/>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b="1" u="sng" dirty="0" smtClean="0"/>
              <a:t>doorway</a:t>
            </a:r>
            <a:endParaRPr lang="en-US" sz="3200" b="1" u="sng" dirty="0"/>
          </a:p>
        </p:txBody>
      </p:sp>
      <p:pic>
        <p:nvPicPr>
          <p:cNvPr id="10242" name="Picture 2" descr="D:\New folder\japiur\03102010289.jpg"/>
          <p:cNvPicPr>
            <a:picLocks noGrp="1" noChangeAspect="1" noChangeArrowheads="1"/>
          </p:cNvPicPr>
          <p:nvPr>
            <p:ph idx="1"/>
          </p:nvPr>
        </p:nvPicPr>
        <p:blipFill>
          <a:blip r:embed="rId3"/>
          <a:srcRect/>
          <a:stretch>
            <a:fillRect/>
          </a:stretch>
        </p:blipFill>
        <p:spPr bwMode="auto">
          <a:xfrm>
            <a:off x="1905000" y="1676400"/>
            <a:ext cx="5029200" cy="47704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cover dir="lu"/>
    <p:sndAc>
      <p:stSnd>
        <p:snd r:embed="rId2" name="camera.wav" builtIn="1"/>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3733800"/>
            <a:ext cx="8458200" cy="1222375"/>
          </a:xfrm>
        </p:spPr>
        <p:txBody>
          <a:bodyPr/>
          <a:lstStyle/>
          <a:p>
            <a:pPr algn="ctr"/>
            <a:r>
              <a:rPr lang="en-US" b="1" u="sng" dirty="0" smtClean="0"/>
              <a:t>Some more pictures</a:t>
            </a:r>
            <a:endParaRPr lang="en-US" b="1" u="sng" dirty="0"/>
          </a:p>
        </p:txBody>
      </p:sp>
    </p:spTree>
  </p:cSld>
  <p:clrMapOvr>
    <a:masterClrMapping/>
  </p:clrMapOvr>
  <p:transition spd="slow">
    <p:pull dir="rd"/>
    <p:sndAc>
      <p:stSnd>
        <p:snd r:embed="rId2" name="camera.wav" builtIn="1"/>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New folder\japiur\03102010253.jpg"/>
          <p:cNvPicPr>
            <a:picLocks noGrp="1" noChangeAspect="1" noChangeArrowheads="1"/>
          </p:cNvPicPr>
          <p:nvPr>
            <p:ph idx="1"/>
          </p:nvPr>
        </p:nvPicPr>
        <p:blipFill>
          <a:blip r:embed="rId3" cstate="print"/>
          <a:srcRect/>
          <a:stretch>
            <a:fillRect/>
          </a:stretch>
        </p:blipFill>
        <p:spPr bwMode="auto">
          <a:xfrm>
            <a:off x="0" y="0"/>
            <a:ext cx="3581400" cy="26860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27" name="Picture 3" descr="D:\New folder\japiur\03102010262.jpg"/>
          <p:cNvPicPr>
            <a:picLocks noChangeAspect="1" noChangeArrowheads="1"/>
          </p:cNvPicPr>
          <p:nvPr/>
        </p:nvPicPr>
        <p:blipFill>
          <a:blip r:embed="rId4" cstate="print"/>
          <a:srcRect/>
          <a:stretch>
            <a:fillRect/>
          </a:stretch>
        </p:blipFill>
        <p:spPr bwMode="auto">
          <a:xfrm>
            <a:off x="5461000" y="1371600"/>
            <a:ext cx="3683000" cy="2762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28" name="Picture 4" descr="D:\New folder\japiur\03102010270.jpg"/>
          <p:cNvPicPr>
            <a:picLocks noChangeAspect="1" noChangeArrowheads="1"/>
          </p:cNvPicPr>
          <p:nvPr/>
        </p:nvPicPr>
        <p:blipFill>
          <a:blip r:embed="rId5" cstate="print"/>
          <a:srcRect/>
          <a:stretch>
            <a:fillRect/>
          </a:stretch>
        </p:blipFill>
        <p:spPr bwMode="auto">
          <a:xfrm>
            <a:off x="5588000" y="4191000"/>
            <a:ext cx="3556000" cy="2667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29" name="Picture 5" descr="D:\New folder\japiur\03102010279.jpg"/>
          <p:cNvPicPr>
            <a:picLocks noChangeAspect="1" noChangeArrowheads="1"/>
          </p:cNvPicPr>
          <p:nvPr/>
        </p:nvPicPr>
        <p:blipFill>
          <a:blip r:embed="rId6" cstate="print"/>
          <a:srcRect/>
          <a:stretch>
            <a:fillRect/>
          </a:stretch>
        </p:blipFill>
        <p:spPr bwMode="auto">
          <a:xfrm>
            <a:off x="2438400" y="4572000"/>
            <a:ext cx="3429000" cy="228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30" name="Picture 6" descr="D:\New folder\japiur\03102010281.jpg"/>
          <p:cNvPicPr>
            <a:picLocks noChangeAspect="1" noChangeArrowheads="1"/>
          </p:cNvPicPr>
          <p:nvPr/>
        </p:nvPicPr>
        <p:blipFill>
          <a:blip r:embed="rId7" cstate="print"/>
          <a:srcRect/>
          <a:stretch>
            <a:fillRect/>
          </a:stretch>
        </p:blipFill>
        <p:spPr bwMode="auto">
          <a:xfrm>
            <a:off x="0" y="4495800"/>
            <a:ext cx="2586445" cy="2362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32" name="Picture 8" descr="D:\New folder\japiur\03102010285.jpg"/>
          <p:cNvPicPr>
            <a:picLocks noChangeAspect="1" noChangeArrowheads="1"/>
          </p:cNvPicPr>
          <p:nvPr/>
        </p:nvPicPr>
        <p:blipFill>
          <a:blip r:embed="rId8" cstate="print"/>
          <a:srcRect/>
          <a:stretch>
            <a:fillRect/>
          </a:stretch>
        </p:blipFill>
        <p:spPr bwMode="auto">
          <a:xfrm>
            <a:off x="0" y="2667000"/>
            <a:ext cx="3048000" cy="1905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33" name="Picture 9" descr="D:\New folder\japiur\03102010299.jpg"/>
          <p:cNvPicPr>
            <a:picLocks noChangeAspect="1" noChangeArrowheads="1"/>
          </p:cNvPicPr>
          <p:nvPr/>
        </p:nvPicPr>
        <p:blipFill>
          <a:blip r:embed="rId9" cstate="print"/>
          <a:srcRect/>
          <a:stretch>
            <a:fillRect/>
          </a:stretch>
        </p:blipFill>
        <p:spPr bwMode="auto">
          <a:xfrm>
            <a:off x="6324600" y="0"/>
            <a:ext cx="2819400" cy="1600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34" name="Picture 10" descr="D:\New folder\japiur\03102010301.jpg"/>
          <p:cNvPicPr>
            <a:picLocks noChangeAspect="1" noChangeArrowheads="1"/>
          </p:cNvPicPr>
          <p:nvPr/>
        </p:nvPicPr>
        <p:blipFill>
          <a:blip r:embed="rId10" cstate="print"/>
          <a:srcRect/>
          <a:stretch>
            <a:fillRect/>
          </a:stretch>
        </p:blipFill>
        <p:spPr bwMode="auto">
          <a:xfrm>
            <a:off x="3657600" y="0"/>
            <a:ext cx="2590800" cy="2057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31" name="Picture 7" descr="D:\New folder\japiur\03102010282.jpg"/>
          <p:cNvPicPr>
            <a:picLocks noChangeAspect="1" noChangeArrowheads="1"/>
          </p:cNvPicPr>
          <p:nvPr/>
        </p:nvPicPr>
        <p:blipFill>
          <a:blip r:embed="rId11" cstate="print"/>
          <a:srcRect/>
          <a:stretch>
            <a:fillRect/>
          </a:stretch>
        </p:blipFill>
        <p:spPr bwMode="auto">
          <a:xfrm>
            <a:off x="2895600" y="1828800"/>
            <a:ext cx="3048000" cy="29718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slow">
    <p:zoom dir="in"/>
    <p:sndAc>
      <p:stSnd>
        <p:snd r:embed="rId2" name="camera.wav" builtIn="1"/>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2895600"/>
            <a:ext cx="8458200" cy="1222375"/>
          </a:xfrm>
        </p:spPr>
        <p:txBody>
          <a:bodyPr/>
          <a:lstStyle/>
          <a:p>
            <a:pPr algn="ctr"/>
            <a:r>
              <a:rPr lang="en-US" b="1" u="sng" dirty="0" smtClean="0"/>
              <a:t>Thank you</a:t>
            </a:r>
            <a:endParaRPr lang="en-US" b="1" u="sng" dirty="0"/>
          </a:p>
        </p:txBody>
      </p:sp>
    </p:spTree>
  </p:cSld>
  <p:clrMapOvr>
    <a:masterClrMapping/>
  </p:clrMapOvr>
  <p:transition spd="slow">
    <p:pull dir="ru"/>
    <p:sndAc>
      <p:stSnd>
        <p:snd r:embed="rId2" name="camera.wav" builtIn="1"/>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Amber Fort</a:t>
            </a:r>
            <a:endParaRPr lang="en-US" dirty="0"/>
          </a:p>
        </p:txBody>
      </p:sp>
      <p:sp>
        <p:nvSpPr>
          <p:cNvPr id="3" name="Content Placeholder 2"/>
          <p:cNvSpPr>
            <a:spLocks noGrp="1"/>
          </p:cNvSpPr>
          <p:nvPr>
            <p:ph sz="half" idx="1"/>
          </p:nvPr>
        </p:nvSpPr>
        <p:spPr/>
        <p:txBody>
          <a:bodyPr/>
          <a:lstStyle/>
          <a:p>
            <a:r>
              <a:rPr lang="en-US" b="1" dirty="0" smtClean="0"/>
              <a:t>Location:</a:t>
            </a:r>
            <a:r>
              <a:rPr lang="en-US" dirty="0" smtClean="0"/>
              <a:t> On Delhi-Jaipur Highway, 11 km from Jaipur</a:t>
            </a:r>
          </a:p>
          <a:p>
            <a:r>
              <a:rPr lang="en-US" dirty="0" smtClean="0"/>
              <a:t> </a:t>
            </a:r>
            <a:r>
              <a:rPr lang="en-US" b="1" dirty="0" smtClean="0"/>
              <a:t>Built by:</a:t>
            </a:r>
            <a:r>
              <a:rPr lang="en-US" dirty="0" smtClean="0"/>
              <a:t> Raja Man Singh I</a:t>
            </a:r>
          </a:p>
          <a:p>
            <a:r>
              <a:rPr lang="en-US" dirty="0" smtClean="0"/>
              <a:t> </a:t>
            </a:r>
            <a:r>
              <a:rPr lang="en-US" b="1" dirty="0" smtClean="0"/>
              <a:t>Built in:</a:t>
            </a:r>
            <a:r>
              <a:rPr lang="en-US" dirty="0" smtClean="0"/>
              <a:t> 1592</a:t>
            </a:r>
          </a:p>
          <a:p>
            <a:r>
              <a:rPr lang="en-US" dirty="0" smtClean="0"/>
              <a:t> </a:t>
            </a:r>
            <a:r>
              <a:rPr lang="en-US" b="1" dirty="0" smtClean="0"/>
              <a:t>Highlights:</a:t>
            </a:r>
            <a:r>
              <a:rPr lang="en-US" dirty="0" smtClean="0"/>
              <a:t> Wonderful carvings and minute mirror work</a:t>
            </a:r>
          </a:p>
          <a:p>
            <a:endParaRPr lang="en-US" dirty="0"/>
          </a:p>
        </p:txBody>
      </p:sp>
      <p:pic>
        <p:nvPicPr>
          <p:cNvPr id="2050" name="Picture 2" descr="C:\Users\Himani\Desktop\New folder\Picture 056.jpg"/>
          <p:cNvPicPr>
            <a:picLocks noGrp="1" noChangeAspect="1" noChangeArrowheads="1"/>
          </p:cNvPicPr>
          <p:nvPr>
            <p:ph sz="half" idx="2"/>
          </p:nvPr>
        </p:nvPicPr>
        <p:blipFill>
          <a:blip r:embed="rId3" cstate="print"/>
          <a:srcRect/>
          <a:stretch>
            <a:fillRect/>
          </a:stretch>
        </p:blipFill>
        <p:spPr bwMode="auto">
          <a:xfrm>
            <a:off x="4648200" y="1524000"/>
            <a:ext cx="3962400" cy="4572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push/>
    <p:sndAc>
      <p:stSnd>
        <p:snd r:embed="rId2" name="camera.wav" builtIn="1"/>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b="1" u="sng" dirty="0" smtClean="0"/>
              <a:t>information</a:t>
            </a:r>
            <a:endParaRPr lang="en-US" sz="3200" b="1" u="sng" dirty="0"/>
          </a:p>
        </p:txBody>
      </p:sp>
      <p:sp>
        <p:nvSpPr>
          <p:cNvPr id="3" name="Content Placeholder 2"/>
          <p:cNvSpPr>
            <a:spLocks noGrp="1"/>
          </p:cNvSpPr>
          <p:nvPr>
            <p:ph idx="1"/>
          </p:nvPr>
        </p:nvSpPr>
        <p:spPr/>
        <p:txBody>
          <a:bodyPr>
            <a:normAutofit fontScale="92500" lnSpcReduction="20000"/>
          </a:bodyPr>
          <a:lstStyle/>
          <a:p>
            <a:r>
              <a:rPr lang="en-US" b="1" dirty="0"/>
              <a:t>Amber Fort</a:t>
            </a:r>
            <a:r>
              <a:rPr lang="en-US" dirty="0"/>
              <a:t> </a:t>
            </a:r>
            <a:r>
              <a:rPr lang="en-US" dirty="0" smtClean="0"/>
              <a:t>is </a:t>
            </a:r>
            <a:r>
              <a:rPr lang="en-US" dirty="0"/>
              <a:t>located in Amber (a town with an area of 4 square </a:t>
            </a:r>
            <a:r>
              <a:rPr lang="en-US" dirty="0" smtClean="0"/>
              <a:t>kilometers), </a:t>
            </a:r>
            <a:r>
              <a:rPr lang="en-US" dirty="0"/>
              <a:t>11 </a:t>
            </a:r>
            <a:r>
              <a:rPr lang="en-US" dirty="0" smtClean="0"/>
              <a:t>kilometers from </a:t>
            </a:r>
            <a:r>
              <a:rPr lang="en-US" dirty="0"/>
              <a:t>Jaipur, Rajasthan state, India. It is one of the principal tourist attractions in the Jaipur area, located high on a </a:t>
            </a:r>
            <a:r>
              <a:rPr lang="en-US" dirty="0" smtClean="0"/>
              <a:t>hill.The </a:t>
            </a:r>
            <a:r>
              <a:rPr lang="en-US" dirty="0"/>
              <a:t>ancient citadel, the capital of the ruling Kachhawa clan of Amber from 1037 to 1727 AD, was shifted to present day Jaipur in 1727. Amber Fort is known for its artistic style, blending both Hindu and Mughal elements. The fort with its large ramparts, series of gates and cobbled paths, overlooks the Maota Lake, at its forefront.</a:t>
            </a:r>
          </a:p>
          <a:p>
            <a:endParaRPr lang="en-US" dirty="0"/>
          </a:p>
        </p:txBody>
      </p:sp>
    </p:spTree>
  </p:cSld>
  <p:clrMapOvr>
    <a:masterClrMapping/>
  </p:clrMapOvr>
  <p:transition spd="slow">
    <p:push dir="u"/>
    <p:sndAc>
      <p:stSnd>
        <p:snd r:embed="rId2" name="camera.wav" builtIn="1"/>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u="sng" dirty="0" smtClean="0"/>
              <a:t>The Entrance to the great courtyard.</a:t>
            </a:r>
            <a:endParaRPr lang="en-US" b="1" u="sng" dirty="0"/>
          </a:p>
        </p:txBody>
      </p:sp>
      <p:pic>
        <p:nvPicPr>
          <p:cNvPr id="4098" name="Picture 2" descr="C:\Users\Himani\Desktop\New folder\Picture 064.jpg"/>
          <p:cNvPicPr>
            <a:picLocks noChangeAspect="1" noChangeArrowheads="1"/>
          </p:cNvPicPr>
          <p:nvPr/>
        </p:nvPicPr>
        <p:blipFill>
          <a:blip r:embed="rId3" cstate="print"/>
          <a:srcRect/>
          <a:stretch>
            <a:fillRect/>
          </a:stretch>
        </p:blipFill>
        <p:spPr bwMode="auto">
          <a:xfrm>
            <a:off x="533400" y="1524000"/>
            <a:ext cx="8153400" cy="510540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slow">
    <p:cover dir="d"/>
    <p:sndAc>
      <p:stSnd>
        <p:snd r:embed="rId2" name="camera.wav" builtIn="1"/>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pPr algn="ctr"/>
            <a:r>
              <a:rPr lang="en-US" sz="3200" b="1" u="sng" dirty="0" smtClean="0"/>
              <a:t>Sheesh Mahal Interior</a:t>
            </a:r>
            <a:endParaRPr lang="en-US" sz="3200" b="1" u="sng" dirty="0"/>
          </a:p>
        </p:txBody>
      </p:sp>
      <p:pic>
        <p:nvPicPr>
          <p:cNvPr id="5122" name="Picture 2" descr="D:\New folder\japiur\03102010256.jpg"/>
          <p:cNvPicPr>
            <a:picLocks noGrp="1" noChangeAspect="1" noChangeArrowheads="1"/>
          </p:cNvPicPr>
          <p:nvPr>
            <p:ph sz="half" idx="1"/>
          </p:nvPr>
        </p:nvPicPr>
        <p:blipFill>
          <a:blip r:embed="rId3"/>
          <a:stretch>
            <a:fillRect/>
          </a:stretch>
        </p:blipFill>
        <p:spPr bwMode="auto">
          <a:xfrm>
            <a:off x="628650" y="1600200"/>
            <a:ext cx="3543300" cy="4724400"/>
          </a:xfrm>
          <a:prstGeom prst="rect">
            <a:avLst/>
          </a:prstGeom>
          <a:ln w="88900" cap="sq" cmpd="thickThin">
            <a:solidFill>
              <a:srgbClr val="000000"/>
            </a:solidFill>
            <a:prstDash val="solid"/>
            <a:miter lim="800000"/>
          </a:ln>
          <a:effectLst>
            <a:innerShdw blurRad="76200">
              <a:srgbClr val="000000"/>
            </a:innerShdw>
          </a:effectLst>
        </p:spPr>
      </p:pic>
      <p:pic>
        <p:nvPicPr>
          <p:cNvPr id="5123" name="Picture 3" descr="D:\New folder\japiur\03102010254.jpg"/>
          <p:cNvPicPr>
            <a:picLocks noGrp="1" noChangeAspect="1" noChangeArrowheads="1"/>
          </p:cNvPicPr>
          <p:nvPr>
            <p:ph sz="half" idx="2"/>
          </p:nvPr>
        </p:nvPicPr>
        <p:blipFill>
          <a:blip r:embed="rId4"/>
          <a:srcRect/>
          <a:stretch>
            <a:fillRect/>
          </a:stretch>
        </p:blipFill>
        <p:spPr bwMode="auto">
          <a:xfrm rot="16200000">
            <a:off x="4538662" y="2252662"/>
            <a:ext cx="4724400" cy="3419475"/>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spd="slow">
    <p:cover/>
    <p:sndAc>
      <p:stSnd>
        <p:snd r:embed="rId2" name="camera.wav" builtIn="1"/>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b="1" u="sng" dirty="0" smtClean="0"/>
              <a:t>floral pattern on the wall</a:t>
            </a:r>
            <a:endParaRPr lang="en-US" sz="3200" b="1" u="sng" dirty="0"/>
          </a:p>
        </p:txBody>
      </p:sp>
      <p:pic>
        <p:nvPicPr>
          <p:cNvPr id="6146" name="Picture 2" descr="D:\New folder\japiur\03102010268.jpg"/>
          <p:cNvPicPr>
            <a:picLocks noGrp="1" noChangeAspect="1" noChangeArrowheads="1"/>
          </p:cNvPicPr>
          <p:nvPr>
            <p:ph sz="half" idx="1"/>
          </p:nvPr>
        </p:nvPicPr>
        <p:blipFill>
          <a:blip r:embed="rId3"/>
          <a:srcRect/>
          <a:stretch>
            <a:fillRect/>
          </a:stretch>
        </p:blipFill>
        <p:spPr bwMode="auto">
          <a:xfrm>
            <a:off x="457200" y="1600200"/>
            <a:ext cx="3657600" cy="4724400"/>
          </a:xfrm>
          <a:prstGeom prst="rect">
            <a:avLst/>
          </a:prstGeom>
          <a:ln>
            <a:noFill/>
          </a:ln>
          <a:effectLst>
            <a:softEdge rad="112500"/>
          </a:effectLst>
        </p:spPr>
      </p:pic>
      <p:pic>
        <p:nvPicPr>
          <p:cNvPr id="6147" name="Picture 3" descr="D:\New folder\japiur\03102010263.jpg"/>
          <p:cNvPicPr>
            <a:picLocks noGrp="1" noChangeAspect="1" noChangeArrowheads="1"/>
          </p:cNvPicPr>
          <p:nvPr>
            <p:ph sz="half" idx="2"/>
          </p:nvPr>
        </p:nvPicPr>
        <p:blipFill>
          <a:blip r:embed="rId4"/>
          <a:srcRect/>
          <a:stretch>
            <a:fillRect/>
          </a:stretch>
        </p:blipFill>
        <p:spPr bwMode="auto">
          <a:xfrm>
            <a:off x="4724400" y="1600200"/>
            <a:ext cx="3886200" cy="4724400"/>
          </a:xfrm>
          <a:prstGeom prst="rect">
            <a:avLst/>
          </a:prstGeom>
          <a:ln>
            <a:noFill/>
          </a:ln>
          <a:effectLst>
            <a:softEdge rad="112500"/>
          </a:effectLst>
        </p:spPr>
      </p:pic>
    </p:spTree>
  </p:cSld>
  <p:clrMapOvr>
    <a:masterClrMapping/>
  </p:clrMapOvr>
  <p:transition spd="slow">
    <p:cover dir="r"/>
    <p:sndAc>
      <p:stSnd>
        <p:snd r:embed="rId2" name="camera.wav" builtIn="1"/>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b="1" u="sng" dirty="0" smtClean="0"/>
              <a:t>View from the top</a:t>
            </a:r>
            <a:endParaRPr lang="en-US" sz="3200" b="1" u="sng" dirty="0"/>
          </a:p>
        </p:txBody>
      </p:sp>
      <p:pic>
        <p:nvPicPr>
          <p:cNvPr id="4" name="Picture 2" descr="C:\Users\Himani\Desktop\New folder\Picture 090.jpg"/>
          <p:cNvPicPr>
            <a:picLocks noGrp="1" noChangeAspect="1" noChangeArrowheads="1"/>
          </p:cNvPicPr>
          <p:nvPr>
            <p:ph idx="1"/>
          </p:nvPr>
        </p:nvPicPr>
        <p:blipFill>
          <a:blip r:embed="rId3" cstate="print"/>
          <a:srcRect/>
          <a:stretch>
            <a:fillRect/>
          </a:stretch>
        </p:blipFill>
        <p:spPr bwMode="auto">
          <a:xfrm>
            <a:off x="762000" y="1600200"/>
            <a:ext cx="7772400" cy="469423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slow">
    <p:wheel spokes="2"/>
    <p:sndAc>
      <p:stSnd>
        <p:snd r:embed="rId2" name="camera.wav" builtIn="1"/>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b="1" u="sng" dirty="0" smtClean="0"/>
              <a:t>Garden in a fort</a:t>
            </a:r>
            <a:endParaRPr lang="en-US" sz="3200" b="1" u="sng" dirty="0"/>
          </a:p>
        </p:txBody>
      </p:sp>
      <p:pic>
        <p:nvPicPr>
          <p:cNvPr id="8194" name="Picture 2" descr="D:\New folder\japiur\03102010251.jpg"/>
          <p:cNvPicPr>
            <a:picLocks noGrp="1" noChangeAspect="1" noChangeArrowheads="1"/>
          </p:cNvPicPr>
          <p:nvPr>
            <p:ph idx="1"/>
          </p:nvPr>
        </p:nvPicPr>
        <p:blipFill>
          <a:blip r:embed="rId3"/>
          <a:srcRect/>
          <a:stretch>
            <a:fillRect/>
          </a:stretch>
        </p:blipFill>
        <p:spPr bwMode="auto">
          <a:xfrm>
            <a:off x="1066800" y="1988344"/>
            <a:ext cx="6858000" cy="4260056"/>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ransition spd="slow">
    <p:cover dir="ld"/>
    <p:sndAc>
      <p:stSnd>
        <p:snd r:embed="rId2" name="camera.wav" builtIn="1"/>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b="1" u="sng" dirty="0" smtClean="0"/>
              <a:t>Wall decoration</a:t>
            </a:r>
            <a:endParaRPr lang="en-US" sz="3200" b="1" u="sng" dirty="0"/>
          </a:p>
        </p:txBody>
      </p:sp>
      <p:pic>
        <p:nvPicPr>
          <p:cNvPr id="9218" name="Picture 2" descr="C:\Users\Himani\Desktop\New folder\Picture 074.jpg"/>
          <p:cNvPicPr>
            <a:picLocks noGrp="1" noChangeAspect="1" noChangeArrowheads="1"/>
          </p:cNvPicPr>
          <p:nvPr>
            <p:ph idx="1"/>
          </p:nvPr>
        </p:nvPicPr>
        <p:blipFill>
          <a:blip r:embed="rId2" cstate="print"/>
          <a:srcRect/>
          <a:stretch>
            <a:fillRect/>
          </a:stretch>
        </p:blipFill>
        <p:spPr bwMode="auto">
          <a:xfrm>
            <a:off x="1066800" y="1554163"/>
            <a:ext cx="6781800" cy="45259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newsflash/>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121</TotalTime>
  <Words>84</Words>
  <Application>Microsoft Office PowerPoint</Application>
  <PresentationFormat>On-screen Show (4:3)</PresentationFormat>
  <Paragraphs>17</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Trek</vt:lpstr>
      <vt:lpstr>Amber fort in rajasthan</vt:lpstr>
      <vt:lpstr>Amber Fort</vt:lpstr>
      <vt:lpstr>information</vt:lpstr>
      <vt:lpstr>The Entrance to the great courtyard.</vt:lpstr>
      <vt:lpstr>Sheesh Mahal Interior</vt:lpstr>
      <vt:lpstr>floral pattern on the wall</vt:lpstr>
      <vt:lpstr>View from the top</vt:lpstr>
      <vt:lpstr>Garden in a fort</vt:lpstr>
      <vt:lpstr>Wall decoration</vt:lpstr>
      <vt:lpstr>doorway</vt:lpstr>
      <vt:lpstr>Some more pictures</vt:lpstr>
      <vt:lpstr>Slide 12</vt:lpstr>
      <vt:lpstr>Thank you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Himani</dc:creator>
  <cp:lastModifiedBy>Himani</cp:lastModifiedBy>
  <cp:revision>13</cp:revision>
  <dcterms:created xsi:type="dcterms:W3CDTF">2011-05-24T16:05:34Z</dcterms:created>
  <dcterms:modified xsi:type="dcterms:W3CDTF">2011-05-28T07:50:57Z</dcterms:modified>
</cp:coreProperties>
</file>